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722268"/>
            <a:ext cx="12192000" cy="2196067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141.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Hing In</a:t>
            </a:r>
            <a:b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016110"/>
            <a:ext cx="12191999" cy="2923395"/>
          </a:xfrm>
        </p:spPr>
        <p:txBody>
          <a:bodyPr>
            <a:normAutofit/>
          </a:bodyPr>
          <a:lstStyle/>
          <a:p>
            <a:r>
              <a:rPr lang="en-US" sz="3200" dirty="0"/>
              <a:t>Look and Live </a:t>
            </a:r>
          </a:p>
          <a:p>
            <a:r>
              <a:rPr lang="en-US" sz="3200" dirty="0"/>
              <a:t>Isa. 14:22</a:t>
            </a:r>
          </a:p>
          <a:p>
            <a:r>
              <a:rPr lang="en-US" sz="3200" dirty="0"/>
              <a:t>William Augustus Ogden, 1841-1897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G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pan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Hallelujah!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sawn ding hi;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Kigelhzo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kammal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sung, Hallelujah!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ziau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ahi. </a:t>
            </a:r>
          </a:p>
          <a:p>
            <a:pPr marL="0" indent="0">
              <a:buNone/>
            </a:pPr>
            <a:endParaRPr lang="en-US" sz="1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sanggam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Kigelhzo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Kammal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sung, Hallelujah!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ziau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ahi. 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Hallelujah!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genloh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pan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kipuaksuk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Hallelujah!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hi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28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kipiazo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Hallelujah!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et ding om lo, Hallelujah!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176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141. En In Hing In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2018-10-12T06:39:06Z</dcterms:modified>
</cp:coreProperties>
</file>